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6" r:id="rId3"/>
    <p:sldId id="312" r:id="rId4"/>
    <p:sldId id="302" r:id="rId5"/>
    <p:sldId id="298" r:id="rId6"/>
    <p:sldId id="261" r:id="rId7"/>
    <p:sldId id="299" r:id="rId8"/>
    <p:sldId id="313" r:id="rId9"/>
    <p:sldId id="314" r:id="rId10"/>
    <p:sldId id="315" r:id="rId11"/>
    <p:sldId id="316" r:id="rId12"/>
    <p:sldId id="317" r:id="rId13"/>
    <p:sldId id="31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2" autoAdjust="0"/>
    <p:restoredTop sz="94245" autoAdjust="0"/>
  </p:normalViewPr>
  <p:slideViewPr>
    <p:cSldViewPr snapToGrid="0">
      <p:cViewPr>
        <p:scale>
          <a:sx n="80" d="100"/>
          <a:sy n="80" d="100"/>
        </p:scale>
        <p:origin x="-438" y="4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674421" y="825501"/>
            <a:ext cx="3507179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26. </a:t>
            </a:r>
            <a:r>
              <a:rPr lang="en-US" sz="3200" dirty="0" smtClean="0"/>
              <a:t>HEAT ENGINES AND ENTROPY</a:t>
            </a:r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350" y="2028825"/>
            <a:ext cx="5829300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207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571625"/>
            <a:ext cx="2895600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174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219325"/>
            <a:ext cx="548640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610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221" name="Picture 5" descr="C:\Users\nandini.ahuja\AppData\Local\Temp\wz6e6e\PL 15.2\ice-steam-copp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537" y="2271712"/>
            <a:ext cx="4352925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7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838" y="2214562"/>
            <a:ext cx="6998567" cy="2651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855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8" name="Picture 4" descr="C:\Users\nandini.ahuja\AppData\Local\Temp\wz583f\PL 15.2\balloon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825" y="2000250"/>
            <a:ext cx="50863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752451" y="4857750"/>
            <a:ext cx="28867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[</a:t>
            </a:r>
            <a:r>
              <a:rPr lang="en-US" sz="900" i="1" dirty="0" smtClean="0"/>
              <a:t>Source: </a:t>
            </a:r>
            <a:r>
              <a:rPr lang="en-US" sz="900" i="1" dirty="0"/>
              <a:t>Ted Kinsman/Science Source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277020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7" name="Picture 5" descr="C:\Users\nandini.ahuja\AppData\Local\Temp\wz9520\PL 15.2\balloon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825" y="2000250"/>
            <a:ext cx="50863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752451" y="4857750"/>
            <a:ext cx="28867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[</a:t>
            </a:r>
            <a:r>
              <a:rPr lang="en-US" sz="900" i="1" dirty="0" smtClean="0"/>
              <a:t>Source: </a:t>
            </a:r>
            <a:r>
              <a:rPr lang="en-US" sz="900" i="1" dirty="0"/>
              <a:t>Ted Kinsman/Science Source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256077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3" y="2062163"/>
            <a:ext cx="5667375" cy="273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056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619250"/>
            <a:ext cx="2476500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0" y="1609725"/>
            <a:ext cx="5105400" cy="36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133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225" y="1547813"/>
            <a:ext cx="5543550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703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163" y="1533525"/>
            <a:ext cx="5781675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608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</TotalTime>
  <Words>207</Words>
  <Application>Microsoft Office PowerPoint</Application>
  <PresentationFormat>Custom</PresentationFormat>
  <Paragraphs>20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70</cp:revision>
  <dcterms:created xsi:type="dcterms:W3CDTF">2015-06-29T15:58:30Z</dcterms:created>
  <dcterms:modified xsi:type="dcterms:W3CDTF">2015-09-03T13:39:18Z</dcterms:modified>
</cp:coreProperties>
</file>